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9926638" cy="679767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Bodoni MT" pitchFamily="18" charset="0"/>
      <p:regular r:id="rId9"/>
      <p:bold r:id="rId10"/>
      <p:italic r:id="rId11"/>
      <p:boldItalic r:id="rId12"/>
    </p:embeddedFont>
    <p:embeddedFont>
      <p:font typeface="Century Gothic" pitchFamily="34" charset="0"/>
      <p:regular r:id="rId13"/>
      <p:bold r:id="rId14"/>
      <p:italic r:id="rId15"/>
      <p:boldItalic r:id="rId16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F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7" autoAdjust="0"/>
    <p:restoredTop sz="94660"/>
  </p:normalViewPr>
  <p:slideViewPr>
    <p:cSldViewPr>
      <p:cViewPr>
        <p:scale>
          <a:sx n="90" d="100"/>
          <a:sy n="90" d="100"/>
        </p:scale>
        <p:origin x="-24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5738AA-5257-4E0F-B4D1-BCFFF27555D0}" type="datetimeFigureOut">
              <a:rPr lang="es-ES"/>
              <a:pPr>
                <a:defRPr/>
              </a:pPr>
              <a:t>19/12/2017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953ED1-4C2B-4D73-959A-8C6D1449ED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2261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FC0F9-78EC-40D5-AA1C-BCF25E1E1DB5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camarabadajoz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75850"/>
            <a:ext cx="75946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55" name="TextBox 25"/>
          <p:cNvSpPr txBox="1">
            <a:spLocks noChangeArrowheads="1"/>
          </p:cNvSpPr>
          <p:nvPr/>
        </p:nvSpPr>
        <p:spPr bwMode="auto">
          <a:xfrm>
            <a:off x="122238" y="151274"/>
            <a:ext cx="567372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ESPAÑA EMPRENDE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2017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08984" y="1440353"/>
            <a:ext cx="4896544" cy="454483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defTabSz="91429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solidFill>
                <a:schemeClr val="bg1"/>
              </a:solidFill>
            </a:endParaRPr>
          </a:p>
          <a:p>
            <a:pPr defTabSz="91429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Lugar</a:t>
            </a:r>
            <a:r>
              <a:rPr lang="es-ES" sz="1200" b="1" dirty="0">
                <a:solidFill>
                  <a:schemeClr val="bg1"/>
                </a:solidFill>
              </a:rPr>
              <a:t>: </a:t>
            </a:r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IES Puente </a:t>
            </a:r>
            <a:r>
              <a:rPr lang="es-ES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Ajuda</a:t>
            </a:r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(Avda. Villareal, s/n)</a:t>
            </a:r>
          </a:p>
          <a:p>
            <a:pPr defTabSz="91429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OLI</a:t>
            </a:r>
            <a:r>
              <a:rPr lang="es-ES_tradnl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VENZA</a:t>
            </a:r>
            <a:endParaRPr lang="es-E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Horario: </a:t>
            </a:r>
            <a:r>
              <a:rPr lang="es-ES" sz="1100" dirty="0" smtClean="0">
                <a:solidFill>
                  <a:schemeClr val="bg1"/>
                </a:solidFill>
              </a:rPr>
              <a:t>10:30 </a:t>
            </a:r>
            <a:r>
              <a:rPr lang="es-ES" sz="1100" dirty="0">
                <a:solidFill>
                  <a:schemeClr val="bg1"/>
                </a:solidFill>
              </a:rPr>
              <a:t>a </a:t>
            </a:r>
            <a:r>
              <a:rPr lang="es-ES" sz="1100" dirty="0" smtClean="0">
                <a:solidFill>
                  <a:schemeClr val="bg1"/>
                </a:solidFill>
              </a:rPr>
              <a:t>12:30.</a:t>
            </a:r>
          </a:p>
          <a:p>
            <a:endParaRPr lang="es-ES" sz="1100" dirty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>
                <a:solidFill>
                  <a:schemeClr val="bg1"/>
                </a:solidFill>
              </a:rPr>
              <a:t>Objetivos:</a:t>
            </a:r>
          </a:p>
          <a:p>
            <a:endParaRPr lang="es-ES" sz="1100" b="1" dirty="0">
              <a:solidFill>
                <a:schemeClr val="bg1"/>
              </a:solidFill>
            </a:endParaRPr>
          </a:p>
          <a:p>
            <a:pPr>
              <a:lnSpc>
                <a:spcPts val="1420"/>
              </a:lnSpc>
            </a:pP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 los nuevos métodos de desarrollo de producto, comunicación y relación con el cliente tras el agotamiento del  modelo </a:t>
            </a:r>
            <a:r>
              <a:rPr lang="es-ES_tradn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tradicional.</a:t>
            </a:r>
            <a:endParaRPr lang="es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dirty="0">
                <a:solidFill>
                  <a:schemeClr val="bg1"/>
                </a:solidFill>
              </a:rPr>
              <a:t/>
            </a:r>
            <a:br>
              <a:rPr lang="es-ES" sz="1100" dirty="0">
                <a:solidFill>
                  <a:schemeClr val="bg1"/>
                </a:solidFill>
              </a:rPr>
            </a:br>
            <a:r>
              <a:rPr lang="es-ES" sz="1100" dirty="0">
                <a:solidFill>
                  <a:schemeClr val="bg1"/>
                </a:solidFill>
              </a:rPr>
              <a:t/>
            </a:r>
            <a:br>
              <a:rPr lang="es-ES" sz="1100" dirty="0">
                <a:solidFill>
                  <a:schemeClr val="bg1"/>
                </a:solidFill>
              </a:rPr>
            </a:br>
            <a:r>
              <a:rPr lang="es-ES" sz="1100" dirty="0">
                <a:solidFill>
                  <a:schemeClr val="bg1"/>
                </a:solidFill>
              </a:rPr>
              <a:t>La globalización y las nuevas tecnologías han planteado nuevos retos en el mundo empresarial. Junto con los asistentes al taller estudiaremos cómo enfrentarlos.</a:t>
            </a: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Coste: </a:t>
            </a:r>
            <a:r>
              <a:rPr lang="es-ES" sz="1100" dirty="0" smtClean="0">
                <a:solidFill>
                  <a:schemeClr val="bg1"/>
                </a:solidFill>
              </a:rPr>
              <a:t>Gratuito</a:t>
            </a: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Más Información: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Telf.: 924 23 46 00 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administracion4@camarabadajoz.org</a:t>
            </a:r>
          </a:p>
          <a:p>
            <a:r>
              <a:rPr lang="es-ES" sz="1100" dirty="0" smtClean="0">
                <a:solidFill>
                  <a:schemeClr val="bg1"/>
                </a:solidFill>
                <a:hlinkClick r:id="rId2"/>
              </a:rPr>
              <a:t>www.camarabadajoz.es</a:t>
            </a:r>
            <a:endParaRPr lang="es-ES" sz="1100" dirty="0" smtClean="0">
              <a:solidFill>
                <a:schemeClr val="bg1"/>
              </a:solidFill>
            </a:endParaRPr>
          </a:p>
          <a:p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08984" y="694437"/>
            <a:ext cx="48965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20 de </a:t>
            </a:r>
            <a:r>
              <a:rPr lang="es-ES" sz="2000" dirty="0">
                <a:solidFill>
                  <a:schemeClr val="tx2"/>
                </a:solidFill>
              </a:rPr>
              <a:t>D</a:t>
            </a:r>
            <a:r>
              <a:rPr lang="es-ES" sz="2000" dirty="0" smtClean="0">
                <a:solidFill>
                  <a:schemeClr val="tx2"/>
                </a:solidFill>
              </a:rPr>
              <a:t>iciembre de 2017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Taller para empresas y emprendedores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72" y="5013176"/>
            <a:ext cx="4464496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953735"/>
                </a:solidFill>
              </a:rPr>
              <a:t>Taller</a:t>
            </a:r>
            <a:r>
              <a:rPr lang="es-ES" b="1">
                <a:solidFill>
                  <a:srgbClr val="953735"/>
                </a:solidFill>
              </a:rPr>
              <a:t>: </a:t>
            </a:r>
            <a:r>
              <a:rPr lang="es-ES" b="1" smtClean="0">
                <a:solidFill>
                  <a:srgbClr val="953735"/>
                </a:solidFill>
              </a:rPr>
              <a:t>GENERAR IDEAS. INNOVA </a:t>
            </a:r>
            <a:r>
              <a:rPr lang="es-ES" b="1" dirty="0" smtClean="0">
                <a:solidFill>
                  <a:srgbClr val="953735"/>
                </a:solidFill>
              </a:rPr>
              <a:t>O PIERDE</a:t>
            </a:r>
            <a:endParaRPr lang="es-ES" b="1" dirty="0">
              <a:solidFill>
                <a:srgbClr val="953735"/>
              </a:solidFill>
            </a:endParaRPr>
          </a:p>
        </p:txBody>
      </p:sp>
      <p:pic>
        <p:nvPicPr>
          <p:cNvPr id="15" name="Imagen 14" descr="logo-vector-camara-de-comercio-de-esp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7" y="6034474"/>
            <a:ext cx="1647275" cy="836711"/>
          </a:xfrm>
          <a:prstGeom prst="rect">
            <a:avLst/>
          </a:prstGeom>
        </p:spPr>
      </p:pic>
      <p:pic>
        <p:nvPicPr>
          <p:cNvPr id="16" name="11 Imagen" descr="010 Camara de Badajoz - CMYK-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6237312"/>
            <a:ext cx="1440160" cy="456731"/>
          </a:xfrm>
          <a:prstGeom prst="rect">
            <a:avLst/>
          </a:prstGeom>
        </p:spPr>
      </p:pic>
      <p:pic>
        <p:nvPicPr>
          <p:cNvPr id="17" name="Imagen 16" descr="FSE_horizontal_izda_color_(PANTONE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093296"/>
            <a:ext cx="2685981" cy="675568"/>
          </a:xfrm>
          <a:prstGeom prst="rect">
            <a:avLst/>
          </a:prstGeom>
        </p:spPr>
      </p:pic>
      <p:pic>
        <p:nvPicPr>
          <p:cNvPr id="18" name="Imagen 17" descr="logo_espana_emprend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0"/>
            <a:ext cx="1424214" cy="70973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0" y="652626"/>
            <a:ext cx="48965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OLIVENZA</a:t>
            </a:r>
            <a:endParaRPr lang="es-ES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" y="1844824"/>
            <a:ext cx="4068804" cy="2563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336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3" descr="data:image/jpeg;base64,/9j/4AAQSkZJRgABAQAAAQABAAD/2wCEAAkGBhMSDxISExMUEBQPFhEVEBIVFhgVERAVGhMVGhMUGBgXGyYeGRskHBUWIjcgLyg1LC4sFR49NTAsNTIrMDUBCQoKDgwOFA8NFSsYFSQqNSw1NTM1KzUpMDU1KSk1NikpKSkpNik1KTUpLTUpKSwpKSkpKSkuLCkpKSkpKSkpKf/AABEIAE0A8AMBIgACEQEDEQH/xAAcAAEAAQUBAQAAAAAAAAAAAAAABQECAwQGBwj/xABEEAACAQMCAgUHCAYKAwAAAAABAgMABBEFEiExBhMiQVEHQlJhcZGSFCMyM3KBstIXNVNzodMWGDR0gpOxs8HRFSRi/8QAGgEBAAIDAQAAAAAAAAAAAAAAAAECAwQGBf/EACgRAQABAgQCCwAAAAAAAAAAAAABAgMEERMxUcEFEhQVITJBUnGBkf/aAAwDAQACEQMRAD8A9xpSlApSlApSlApSlApStfULgpDI4xlEdhnlkKSM+6iJnKM5bFK8nHlVu/Qg+F/z1X9Kt36EHwv+esWrS8zvXD8Z/Hq9K8nPlWu/Qg+F/wA9epWkpaNGPNlUnHLJANXprirZtYfF28Rnp+jNSlKs2ileL9M/LNe2mo3NtHHbskDhULq5cgop4kOBzJ7qhf0/6h+ytfgk/mUH0FSvn39P+ofsrX4JP5lep+S/pdNqNk08yxo6zSRgRghcKFI+kSc8aDr6UpQKUpQKUpQKUpQKUpQKUpQKUpQKUpQKUpQK0ta/s0/7qX8DVu1pa1/Zp/3Uv4GqJUueWfh4COVVqg5VWtJwajcj7DX0Fp31MX2E/CK+fW5H2GvoLTvqYvsJ+EVms7y97obe59c2zSlK2HQvlryo/rq+/eL/ALSVy9dR5Uf11ffvF/2krl6skr6C8gP6qf8AvM34Ur59r6C8gP6qf+8zfhSolD0ulKVAUpSgUpSgUpSgUpSgUpSgUqmarmgUpmmaBSqZquaBWK6txJG6HOHVlOOeCCDj31lpRExn4S4seSm19Of4l/JT9FNr6c/xL+Su0qmap1KeDU7Dh/ZDjD5KbT05/iX8ldjBEFVVHJQAM88AYq+mamKYjZmtWLdrPTpyKVTNVzVmZwOveRiyu7qW5kkuFedgzhHQICFA4AoTyHjWh/V/0/8Aa3f+Yn8uvTM0zQeZ/wBX/T/2t3/mJ/LrseiHRGHTrcwQtIyM7SEyEM2WAB4qo4cKnM1TNBWlKUClKZoFKZqmaCtKUoFKUoFcv0n1GaS5gsLeQwNOryzzgAvFCpx2M8NzNwz3YrqK4rpXctZajb6gys1uYntrllBYwgvvSQgebk/w9lBnexfTUuLt7y4uoY4XPUztvIkBUqQ3dniOXnVH3ulailt8uW8kNyidbJakD5IVxuaFU7sDI3ZycffUVrt3Dqd9LFaT9cJLCZewT1fW78oDngCRwzUrB5R4WsChJF6E6o2e09e0+3aAExkqTxz3DnQQGr9LLh5J7qG5eFYrewuIbckNFI0uA8RUjjnjy8DUn0m1y4Q6syyyRGC3sHiQNwhd27ePXwx765fUNPhtmuIJSBcW9np4tdpzMLkZPzWOJOT3d1SXSCdjHq/XECY2WlGUcARJ5/D7R/jUCa1eCe20y5uV1CeZ+piKKzqTCxdCzAr48vfWfovfXC6hJZPcyXUb2yTb2x1tu7bQV3Af/XD7vXmE1WfTF0m9WyaMyvBA04jLEDbIgGSeyp3OeHf4VJ9Boxp921pJjZfKk9pcHG6TCDfCzd5XmB7fGpGp0I6cyzadeRSyMbmCCeWKQntunVsQwPirfwI9dSOlahcXi2los8kWLWK4vLhSOvcucRxqxHZJ4knwxXLLorHQba9g+tto7hJccest3MiyA+O3cT76ltC1EWElldygi2vbK3hkmHFYZY/obscgR/z4UHR6Dd3FrfmwuJWuo5YzLaTv9b2TiSNz5xGc5/74R+pwXFxrU1vHeT2qpbRyoEbKB9yrxQ8CONb9jepfarHPAesgsYZUMw+rkllK5RT521VySO81H3OsRW3SC4klYqvyONRhWdmbepCgKCScA8KCO1XpNcyWJiklaC5tL6C2uZYT1e9GJAk4YABB5csjurt+jGk9QJf/AHJb3ey4Mr7zEAPojBxxJJ93hXnGq2jNZz3dxGY11HULV+rcYKW6HALjuyuc+qu/6GyaeFmj0/ZsVleXq9xTewwBuPDOE5A8OHLNBzL20tzqWpRnULizW3a36lUl2p20Yt2WPIbRwHjWfX9dl0u+kkkeWa2uoXNujMziKdAPmxknAbh8XqqInfTP/L6mdQaHsPamDeTuyEJkCheJ5Jkd/Ct/pakmq3D29s+1dOjExI5tdMMwxH0SFDewk5oMt9oV5HpImkvbpJoYpZpQsjZaRgpVGJOdqBcYHeWrQ1a3uLfRTeC+upHnjtGAaQ/NFmUvtIPI5A9gqck6Sre9H7ifI39RKs4BHYkVcMD4Z5+wio3pdKP6LwnIwYrLByME9jhQbGmahcRT6nZNcSXKW1uZIp2I62Fyh7BdfO7/APBWp0as5JLBbttRuXka2uGaAzHAbY21hg7gVwDVdIC6eNQ0+XA3x3FxaTkDdcR9W25WbznT/TPqrQ6GSaatipQxfLpLS5WTbkvjY7MXxwXgo7Rxw4UEj0R8ou3SZXnYvcWYAw5JefeT1B48TknB9nsqT8n+vONHa6uZHkMbXLSM7EthGOFG7lywBUf0Y6ERXMOlXhIzBEvWL3TbSTCT9lv+PCoHSp+u0q109HCtqN3cq5GCVhSVnkbHf5ox35oOw6L9JZLvSLh3ZkniW5WQjsujbGeNh4dllx7K5/TtQvbbTbbU/lUt1GQpu7eXD9guVLRseII4d/8A1WWeF9OvLiOafrl1O0nfrGRIvnYY24bUwPoeA45HhUfZ64tzoltplt8/czqqSKoJW3TrCzNI3JeA5UHZdG795NW1FTI7xolo0KliUQOhJKqTgZwK52+1WddL1aQTzb4b2VIn6xt0aCSPCKc8FwTwrbsNWg07V71LmQQJJBadS78FdYoypwe8+r1GoF9RWbQtWlBwJL2RgDwIDPEVBHccEcKDq+iN9PHqU9k9w93GkEcweTjLC5Kgxsw55zy9XtrY1npkYtYtbUfVspWc9yyS/UAnuPY+/rKjOhrJpt1NZylVjuAbm1uGwDKgXMkbv5xQcfYD6qhf6PTXtld6ktwY/lLPcJDsQ5WBm+T/ADh7SkBTyOMmg9epUZ0a1pbuzguFx86ilscg3J1+5gak6BVGXPA8c1WlBjhtkT6Kqv2QB/pT5Ou7ftXd6WBu9/OslKDEbRN2/Yu70to3e/nVHs4zklEO7G7Kg7scs8ONZqUGuNOiAIEcYDYyNi4PhnhxrIYFOMqp2/R4Ds8McPDhwrJSgxpbqF2hVC8eyAAvHnw5U+Trt2bV28tuBtx4Y5VkpQWxxhRhQFA5ADAH3Cq7RnOOPj31WlBQqDz41RIwOQAz4DFXUoMTWyE5KqSeZwMmrkiAzgAZ4nAxk+ur6UFggXBG0YPMYGD7aGFcbdox4YGPdV9KDHJbq30lVsZAyAcZ58/GsaadEOUcYyCDhFGQeY5cq2KUFkcQUBVAUDkAMAfcKsitEXG1FXHLCgY91ZqUFkkKtzUNjlkA499EhVeSgewAVfSgw3FlG5BdEcrxUsobafEZHCqtaoQQUUgnJBAwT4keNZaUGNrdTjKqdv0eA7PDHDw4VcsYAwAAPDHD3VdSgsjiCjCgKPADA9fKr6UoP//Z"/>
          <p:cNvSpPr>
            <a:spLocks noChangeAspect="1" noChangeArrowheads="1"/>
          </p:cNvSpPr>
          <p:nvPr/>
        </p:nvSpPr>
        <p:spPr bwMode="auto">
          <a:xfrm>
            <a:off x="1222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16496" y="908720"/>
            <a:ext cx="4896544" cy="43704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rgbClr val="800000"/>
              </a:solidFill>
            </a:endParaRPr>
          </a:p>
          <a:p>
            <a:r>
              <a:rPr lang="es-ES" sz="1400" b="1" dirty="0" smtClean="0">
                <a:solidFill>
                  <a:srgbClr val="800000"/>
                </a:solidFill>
              </a:rPr>
              <a:t>CONTENIDOS</a:t>
            </a:r>
          </a:p>
          <a:p>
            <a:endParaRPr lang="es-ES" sz="1400" dirty="0">
              <a:solidFill>
                <a:srgbClr val="000000"/>
              </a:solidFill>
            </a:endParaRPr>
          </a:p>
          <a:p>
            <a:r>
              <a:rPr lang="es-ES" sz="1400" dirty="0">
                <a:solidFill>
                  <a:srgbClr val="000000"/>
                </a:solidFill>
              </a:rPr>
              <a:t>-  El agotamiento del modelo </a:t>
            </a:r>
            <a:r>
              <a:rPr lang="es-ES" sz="1400" dirty="0" smtClean="0">
                <a:solidFill>
                  <a:srgbClr val="000000"/>
                </a:solidFill>
              </a:rPr>
              <a:t>tradicional.</a:t>
            </a:r>
            <a:endParaRPr lang="es-ES" sz="1400" dirty="0">
              <a:solidFill>
                <a:srgbClr val="000000"/>
              </a:solidFill>
            </a:endParaRPr>
          </a:p>
          <a:p>
            <a:pPr>
              <a:tabLst>
                <a:tab pos="180975" algn="l"/>
              </a:tabLst>
            </a:pPr>
            <a:r>
              <a:rPr lang="es-ES" sz="1400" dirty="0">
                <a:solidFill>
                  <a:srgbClr val="000000"/>
                </a:solidFill>
              </a:rPr>
              <a:t>-  El cliente como centro neurálgico de la actividad 	empresarial.</a:t>
            </a:r>
          </a:p>
          <a:p>
            <a:pPr>
              <a:tabLst>
                <a:tab pos="180975" algn="l"/>
              </a:tabLst>
            </a:pPr>
            <a:r>
              <a:rPr lang="es-ES" sz="1400" dirty="0">
                <a:solidFill>
                  <a:srgbClr val="000000"/>
                </a:solidFill>
              </a:rPr>
              <a:t>-  Herramientas, técnicas y cambio de mentalidad para 	alcanzar </a:t>
            </a:r>
            <a:r>
              <a:rPr lang="es-ES" sz="1400">
                <a:solidFill>
                  <a:srgbClr val="000000"/>
                </a:solidFill>
              </a:rPr>
              <a:t>nuestro </a:t>
            </a:r>
            <a:r>
              <a:rPr lang="es-ES" sz="1400" smtClean="0">
                <a:solidFill>
                  <a:srgbClr val="000000"/>
                </a:solidFill>
              </a:rPr>
              <a:t>objetivo.</a:t>
            </a:r>
            <a:endParaRPr lang="es-ES" sz="1400" dirty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r>
              <a:rPr lang="es-ES" sz="14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ES" sz="1400" dirty="0">
                <a:solidFill>
                  <a:srgbClr val="000000"/>
                </a:solidFill>
              </a:rPr>
              <a:t> </a:t>
            </a:r>
          </a:p>
          <a:p>
            <a:endParaRPr lang="es-ES" sz="1400" dirty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chemeClr val="bg1"/>
              </a:solidFill>
            </a:endParaRPr>
          </a:p>
        </p:txBody>
      </p:sp>
      <p:pic>
        <p:nvPicPr>
          <p:cNvPr id="10" name="Imagen 9" descr="logo-vector-camara-de-comercio-de-esp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7" y="6034474"/>
            <a:ext cx="1647275" cy="836711"/>
          </a:xfrm>
          <a:prstGeom prst="rect">
            <a:avLst/>
          </a:prstGeom>
        </p:spPr>
      </p:pic>
      <p:pic>
        <p:nvPicPr>
          <p:cNvPr id="11" name="11 Imagen" descr="010 Camara de Badajoz - CMYK-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6237312"/>
            <a:ext cx="1440160" cy="456731"/>
          </a:xfrm>
          <a:prstGeom prst="rect">
            <a:avLst/>
          </a:prstGeom>
        </p:spPr>
      </p:pic>
      <p:pic>
        <p:nvPicPr>
          <p:cNvPr id="13" name="Imagen 12" descr="FSE_horizontal_izda_color_(PANTONE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093296"/>
            <a:ext cx="2685981" cy="675568"/>
          </a:xfrm>
          <a:prstGeom prst="rect">
            <a:avLst/>
          </a:prstGeom>
        </p:spPr>
      </p:pic>
      <p:pic>
        <p:nvPicPr>
          <p:cNvPr id="18" name="Imagen 17" descr="logo_espana_emprend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0"/>
            <a:ext cx="1424214" cy="709734"/>
          </a:xfrm>
          <a:prstGeom prst="rect">
            <a:avLst/>
          </a:prstGeom>
        </p:spPr>
      </p:pic>
      <p:sp>
        <p:nvSpPr>
          <p:cNvPr id="19" name="Rectangle 24"/>
          <p:cNvSpPr/>
          <p:nvPr/>
        </p:nvSpPr>
        <p:spPr>
          <a:xfrm>
            <a:off x="0" y="275850"/>
            <a:ext cx="75946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122238" y="151274"/>
            <a:ext cx="567372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ESPAÑA EMPRENDE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2017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57057" y="386104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solidFill>
                  <a:srgbClr val="800000"/>
                </a:solidFill>
              </a:rPr>
              <a:t>DOCENTE: </a:t>
            </a:r>
            <a:r>
              <a:rPr lang="es-ES_tradnl" sz="1600" dirty="0"/>
              <a:t>TamiTs Asociados</a:t>
            </a:r>
          </a:p>
          <a:p>
            <a:pPr algn="just"/>
            <a:endParaRPr lang="es-ES_tradnl" sz="1600" dirty="0" smtClean="0"/>
          </a:p>
          <a:p>
            <a:pPr algn="just"/>
            <a:endParaRPr lang="es-ES" sz="16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293096"/>
            <a:ext cx="542965" cy="54296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1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91</Words>
  <Application>Microsoft Office PowerPoint</Application>
  <PresentationFormat>A4 (210 x 297 mm)</PresentationFormat>
  <Paragraphs>44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Bodoni MT</vt:lpstr>
      <vt:lpstr>Times New Roman</vt:lpstr>
      <vt:lpstr>Century Gothic</vt:lpstr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Angulo</dc:creator>
  <cp:lastModifiedBy>Administracion 4</cp:lastModifiedBy>
  <cp:revision>125</cp:revision>
  <cp:lastPrinted>2016-03-01T17:24:13Z</cp:lastPrinted>
  <dcterms:created xsi:type="dcterms:W3CDTF">2013-06-12T11:22:23Z</dcterms:created>
  <dcterms:modified xsi:type="dcterms:W3CDTF">2017-12-19T09:03:10Z</dcterms:modified>
</cp:coreProperties>
</file>