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60" r:id="rId2"/>
    <p:sldId id="261" r:id="rId3"/>
  </p:sldIdLst>
  <p:sldSz cx="9906000" cy="6858000" type="A4"/>
  <p:notesSz cx="9926638" cy="6797675"/>
  <p:embeddedFontLst>
    <p:embeddedFont>
      <p:font typeface="Bodoni MT" pitchFamily="18" charset="0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7" autoAdjust="0"/>
    <p:restoredTop sz="94660"/>
  </p:normalViewPr>
  <p:slideViewPr>
    <p:cSldViewPr>
      <p:cViewPr>
        <p:scale>
          <a:sx n="90" d="100"/>
          <a:sy n="90" d="100"/>
        </p:scale>
        <p:origin x="-2004" y="-54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65738AA-5257-4E0F-B4D1-BCFFF27555D0}" type="datetimeFigureOut">
              <a:rPr lang="es-ES"/>
              <a:pPr>
                <a:defRPr/>
              </a:pPr>
              <a:t>26/12/2017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953ED1-4C2B-4D73-959A-8C6D1449ED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261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6FC0F9-78EC-40D5-AA1C-BCF25E1E1DB5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275850"/>
            <a:ext cx="7594600" cy="71438"/>
          </a:xfrm>
          <a:prstGeom prst="rect">
            <a:avLst/>
          </a:prstGeom>
          <a:solidFill>
            <a:srgbClr val="C9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055" name="TextBox 25"/>
          <p:cNvSpPr txBox="1">
            <a:spLocks noChangeArrowheads="1"/>
          </p:cNvSpPr>
          <p:nvPr/>
        </p:nvSpPr>
        <p:spPr bwMode="auto">
          <a:xfrm>
            <a:off x="122238" y="151274"/>
            <a:ext cx="5673725" cy="320590"/>
          </a:xfrm>
          <a:prstGeom prst="rect">
            <a:avLst/>
          </a:prstGeom>
          <a:solidFill>
            <a:schemeClr val="bg1"/>
          </a:solidFill>
          <a:ln w="6350">
            <a:solidFill>
              <a:srgbClr val="C90039"/>
            </a:solidFill>
            <a:miter lim="800000"/>
            <a:headEnd/>
            <a:tailEnd/>
          </a:ln>
        </p:spPr>
        <p:txBody>
          <a:bodyPr lIns="91429" tIns="45715" rIns="91429" bIns="45715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s-ES" sz="1400" b="1" dirty="0" smtClean="0">
                <a:solidFill>
                  <a:srgbClr val="C00000"/>
                </a:solidFill>
                <a:latin typeface="Bodoni MT" pitchFamily="18" charset="0"/>
                <a:cs typeface="Times New Roman" pitchFamily="18" charset="0"/>
              </a:rPr>
              <a:t>ESPAÑA EMPRENDE </a:t>
            </a:r>
            <a:r>
              <a:rPr lang="es-ES" sz="1400" b="1" dirty="0">
                <a:solidFill>
                  <a:srgbClr val="C00000"/>
                </a:solidFill>
                <a:latin typeface="Bodoni MT" pitchFamily="18" charset="0"/>
                <a:cs typeface="Times New Roman" pitchFamily="18" charset="0"/>
              </a:rPr>
              <a:t>2017</a:t>
            </a:r>
            <a:endParaRPr lang="es-ES_tradnl" sz="1400" b="1" dirty="0">
              <a:solidFill>
                <a:srgbClr val="C00000"/>
              </a:solidFill>
              <a:latin typeface="Bodoni MT" pitchFamily="18" charset="0"/>
              <a:cs typeface="Times New Roman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08984" y="1440353"/>
            <a:ext cx="4896544" cy="4493539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Lugar: </a:t>
            </a:r>
            <a:r>
              <a:rPr lang="es-ES" sz="1200" dirty="0" smtClean="0">
                <a:solidFill>
                  <a:schemeClr val="bg1"/>
                </a:solidFill>
              </a:rPr>
              <a:t>Escuela Profesional SOLRECOR. </a:t>
            </a:r>
            <a:br>
              <a:rPr lang="es-ES" sz="1200" dirty="0" smtClean="0">
                <a:solidFill>
                  <a:schemeClr val="bg1"/>
                </a:solidFill>
              </a:rPr>
            </a:br>
            <a:r>
              <a:rPr lang="es-ES" sz="1200" dirty="0" smtClean="0">
                <a:solidFill>
                  <a:schemeClr val="bg1"/>
                </a:solidFill>
              </a:rPr>
              <a:t>            c/ Hernán Cortés, 3 06209 Solana de los Barros</a:t>
            </a:r>
          </a:p>
          <a:p>
            <a:endParaRPr lang="es-ES" sz="1100" dirty="0" smtClean="0">
              <a:solidFill>
                <a:schemeClr val="bg1"/>
              </a:solidFill>
            </a:endParaRPr>
          </a:p>
          <a:p>
            <a:r>
              <a:rPr lang="es-ES" sz="1100" b="1" dirty="0" smtClean="0">
                <a:solidFill>
                  <a:schemeClr val="bg1"/>
                </a:solidFill>
              </a:rPr>
              <a:t>Fechas y Horario: 18, 19, 20 y 21 de diciembre de </a:t>
            </a:r>
            <a:r>
              <a:rPr lang="es-ES" sz="1100" dirty="0" smtClean="0">
                <a:solidFill>
                  <a:schemeClr val="bg1"/>
                </a:solidFill>
              </a:rPr>
              <a:t>08:00 </a:t>
            </a:r>
            <a:r>
              <a:rPr lang="es-ES" sz="1100" dirty="0">
                <a:solidFill>
                  <a:schemeClr val="bg1"/>
                </a:solidFill>
              </a:rPr>
              <a:t>a </a:t>
            </a:r>
            <a:r>
              <a:rPr lang="es-ES" sz="1100" dirty="0" smtClean="0">
                <a:solidFill>
                  <a:schemeClr val="bg1"/>
                </a:solidFill>
              </a:rPr>
              <a:t>14:00.</a:t>
            </a:r>
          </a:p>
          <a:p>
            <a:endParaRPr lang="es-ES" sz="1100" dirty="0">
              <a:solidFill>
                <a:schemeClr val="bg1"/>
              </a:solidFill>
            </a:endParaRPr>
          </a:p>
          <a:p>
            <a:r>
              <a:rPr lang="es-ES" sz="1100" b="1" dirty="0" smtClean="0">
                <a:solidFill>
                  <a:schemeClr val="bg1"/>
                </a:solidFill>
              </a:rPr>
              <a:t>Objetivos: </a:t>
            </a:r>
            <a:endParaRPr lang="es-ES" sz="1100" b="1" dirty="0">
              <a:solidFill>
                <a:schemeClr val="bg1"/>
              </a:solidFill>
            </a:endParaRPr>
          </a:p>
          <a:p>
            <a:r>
              <a:rPr lang="es-ES" sz="1000" dirty="0" smtClean="0">
                <a:solidFill>
                  <a:schemeClr val="bg1"/>
                </a:solidFill>
              </a:rPr>
              <a:t>El objetivo de esta formación es acercar al alumnado el concepto del emprendimiento, no como una acción de superhéroes, sino de personas que están atentas a lo que pasa en su entorno, tienen la capacidad para detectar carencias, y la creatividad para solucionarlas a través de un producto o servicio que pueda ser aceptado por el público.</a:t>
            </a:r>
          </a:p>
          <a:p>
            <a:endParaRPr lang="es-ES" sz="1000" dirty="0">
              <a:solidFill>
                <a:schemeClr val="bg1"/>
              </a:solidFill>
            </a:endParaRPr>
          </a:p>
          <a:p>
            <a:r>
              <a:rPr lang="es-ES" sz="1000" dirty="0" smtClean="0">
                <a:solidFill>
                  <a:schemeClr val="bg1"/>
                </a:solidFill>
              </a:rPr>
              <a:t>A partir de ahí, el curso se centra en cómo convertir esa idea, ese impulso en una idea de negocio, cómo incorporarlo a una propuesta de valor, y posteriormente, cómo construir un modelo de negocio apropiado para poder obtener rentabilidad de esa idea original mediante el marketing, tanto online como offline. </a:t>
            </a:r>
            <a:br>
              <a:rPr lang="es-ES" sz="1000" dirty="0" smtClean="0">
                <a:solidFill>
                  <a:schemeClr val="bg1"/>
                </a:solidFill>
              </a:rPr>
            </a:br>
            <a:endParaRPr lang="es-ES" sz="1000" dirty="0" smtClean="0">
              <a:solidFill>
                <a:schemeClr val="bg1"/>
              </a:solidFill>
            </a:endParaRPr>
          </a:p>
          <a:p>
            <a:r>
              <a:rPr lang="es-ES" sz="1000" dirty="0" smtClean="0">
                <a:solidFill>
                  <a:schemeClr val="bg1"/>
                </a:solidFill>
              </a:rPr>
              <a:t>Para ello, utilizaremos dinámicas que proceden del </a:t>
            </a:r>
            <a:r>
              <a:rPr lang="es-ES" sz="1000" dirty="0" err="1" smtClean="0">
                <a:solidFill>
                  <a:schemeClr val="bg1"/>
                </a:solidFill>
              </a:rPr>
              <a:t>coaching</a:t>
            </a:r>
            <a:r>
              <a:rPr lang="es-ES" sz="1000" dirty="0" smtClean="0">
                <a:solidFill>
                  <a:schemeClr val="bg1"/>
                </a:solidFill>
              </a:rPr>
              <a:t>, del </a:t>
            </a:r>
            <a:r>
              <a:rPr lang="es-ES" sz="1000" dirty="0" err="1" smtClean="0">
                <a:solidFill>
                  <a:schemeClr val="bg1"/>
                </a:solidFill>
              </a:rPr>
              <a:t>mentoring</a:t>
            </a:r>
            <a:r>
              <a:rPr lang="es-ES" sz="1000" dirty="0" smtClean="0">
                <a:solidFill>
                  <a:schemeClr val="bg1"/>
                </a:solidFill>
              </a:rPr>
              <a:t>, del </a:t>
            </a:r>
            <a:r>
              <a:rPr lang="es-ES" sz="1000" dirty="0" err="1" smtClean="0">
                <a:solidFill>
                  <a:schemeClr val="bg1"/>
                </a:solidFill>
              </a:rPr>
              <a:t>design</a:t>
            </a:r>
            <a:r>
              <a:rPr lang="es-ES" sz="1000" dirty="0" smtClean="0">
                <a:solidFill>
                  <a:schemeClr val="bg1"/>
                </a:solidFill>
              </a:rPr>
              <a:t> </a:t>
            </a:r>
            <a:r>
              <a:rPr lang="es-ES" sz="1000" dirty="0" err="1" smtClean="0">
                <a:solidFill>
                  <a:schemeClr val="bg1"/>
                </a:solidFill>
              </a:rPr>
              <a:t>thinking</a:t>
            </a:r>
            <a:r>
              <a:rPr lang="es-ES" sz="1000" dirty="0" smtClean="0">
                <a:solidFill>
                  <a:schemeClr val="bg1"/>
                </a:solidFill>
              </a:rPr>
              <a:t>, así como herramientas de marketing offline y online. </a:t>
            </a:r>
          </a:p>
          <a:p>
            <a:pPr algn="just"/>
            <a:endParaRPr lang="es-ES" sz="1100" dirty="0" smtClean="0">
              <a:solidFill>
                <a:schemeClr val="bg1"/>
              </a:solidFill>
            </a:endParaRPr>
          </a:p>
          <a:p>
            <a:r>
              <a:rPr lang="es-ES" sz="1100" b="1" dirty="0" smtClean="0">
                <a:solidFill>
                  <a:schemeClr val="bg1"/>
                </a:solidFill>
              </a:rPr>
              <a:t>Coste</a:t>
            </a:r>
            <a:r>
              <a:rPr lang="es-ES" sz="1100" dirty="0" smtClean="0">
                <a:solidFill>
                  <a:schemeClr val="bg1"/>
                </a:solidFill>
              </a:rPr>
              <a:t>: Gratuito</a:t>
            </a:r>
          </a:p>
          <a:p>
            <a:endParaRPr lang="es-ES" sz="1100" dirty="0" smtClean="0">
              <a:solidFill>
                <a:schemeClr val="bg1"/>
              </a:solidFill>
            </a:endParaRPr>
          </a:p>
          <a:p>
            <a:r>
              <a:rPr lang="es-ES" sz="1100" b="1" dirty="0" smtClean="0">
                <a:solidFill>
                  <a:schemeClr val="bg1"/>
                </a:solidFill>
              </a:rPr>
              <a:t>Más Información: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Telf.: 924 23 46 00 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administracion4@camarabadajoz.org</a:t>
            </a:r>
          </a:p>
          <a:p>
            <a:r>
              <a:rPr lang="es-ES" sz="1100" dirty="0" err="1" smtClean="0">
                <a:solidFill>
                  <a:schemeClr val="bg1"/>
                </a:solidFill>
              </a:rPr>
              <a:t>www.camarabadajoz.es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08984" y="694437"/>
            <a:ext cx="48965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tx2"/>
                </a:solidFill>
              </a:rPr>
              <a:t>18 de </a:t>
            </a:r>
            <a:r>
              <a:rPr lang="es-ES" sz="2000" dirty="0">
                <a:solidFill>
                  <a:schemeClr val="tx2"/>
                </a:solidFill>
              </a:rPr>
              <a:t>D</a:t>
            </a:r>
            <a:r>
              <a:rPr lang="es-ES" sz="2000" dirty="0" smtClean="0">
                <a:solidFill>
                  <a:schemeClr val="tx2"/>
                </a:solidFill>
              </a:rPr>
              <a:t>iciembre de 2017</a:t>
            </a:r>
          </a:p>
          <a:p>
            <a:pPr algn="ctr"/>
            <a:r>
              <a:rPr lang="es-ES" sz="2000" smtClean="0">
                <a:solidFill>
                  <a:schemeClr val="accent2">
                    <a:lumMod val="75000"/>
                  </a:schemeClr>
                </a:solidFill>
              </a:rPr>
              <a:t>Curso</a:t>
            </a:r>
            <a:r>
              <a:rPr lang="es-ES" sz="200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para empresas y emprendedores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472" y="5013176"/>
            <a:ext cx="4464496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953735"/>
                </a:solidFill>
              </a:rPr>
              <a:t>Curso: ‘Fomento del emprendimiento</a:t>
            </a:r>
            <a:r>
              <a:rPr lang="es-ES" b="1" dirty="0">
                <a:solidFill>
                  <a:srgbClr val="953735"/>
                </a:solidFill>
              </a:rPr>
              <a:t> </a:t>
            </a:r>
            <a:r>
              <a:rPr lang="es-ES" b="1" dirty="0" smtClean="0">
                <a:solidFill>
                  <a:srgbClr val="953735"/>
                </a:solidFill>
              </a:rPr>
              <a:t>y generación de ideas de negocio’</a:t>
            </a:r>
            <a:endParaRPr lang="es-ES" b="1" dirty="0">
              <a:solidFill>
                <a:srgbClr val="953735"/>
              </a:solidFill>
            </a:endParaRPr>
          </a:p>
        </p:txBody>
      </p:sp>
      <p:pic>
        <p:nvPicPr>
          <p:cNvPr id="15" name="Imagen 14" descr="logo-vector-camara-de-comercio-de-espan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97" y="6034474"/>
            <a:ext cx="1575267" cy="836711"/>
          </a:xfrm>
          <a:prstGeom prst="rect">
            <a:avLst/>
          </a:prstGeom>
        </p:spPr>
      </p:pic>
      <p:pic>
        <p:nvPicPr>
          <p:cNvPr id="16" name="11 Imagen" descr="010 Camara de Badajoz - CMYK-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224" y="6237312"/>
            <a:ext cx="1440160" cy="456731"/>
          </a:xfrm>
          <a:prstGeom prst="rect">
            <a:avLst/>
          </a:prstGeom>
        </p:spPr>
      </p:pic>
      <p:pic>
        <p:nvPicPr>
          <p:cNvPr id="17" name="Imagen 16" descr="FSE_horizontal_izda_color_(PANTONE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6093296"/>
            <a:ext cx="2685981" cy="675568"/>
          </a:xfrm>
          <a:prstGeom prst="rect">
            <a:avLst/>
          </a:prstGeom>
        </p:spPr>
      </p:pic>
      <p:pic>
        <p:nvPicPr>
          <p:cNvPr id="18" name="Imagen 17" descr="logo_espana_emprend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2" y="0"/>
            <a:ext cx="1424214" cy="709734"/>
          </a:xfrm>
          <a:prstGeom prst="rect">
            <a:avLst/>
          </a:prstGeom>
        </p:spPr>
      </p:pic>
      <p:pic>
        <p:nvPicPr>
          <p:cNvPr id="2" name="Imagen 1" descr="Depositphotos_107377208_origina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1570350"/>
            <a:ext cx="4619383" cy="322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AutoShape 13" descr="data:image/jpeg;base64,/9j/4AAQSkZJRgABAQAAAQABAAD/2wCEAAkGBhMSDxISExMUEBQPFhEVEBIVFhgVERAVGhMVGhMUGBgXGyYeGRskHBUWIjcgLyg1LC4sFR49NTAsNTIrMDUBCQoKDgwOFA8NFSsYFSQqNSw1NTM1KzUpMDU1KSk1NikpKSkpNik1KTUpLTUpKSwpKSkpKSkuLCkpKSkpKSkpKf/AABEIAE0A8AMBIgACEQEDEQH/xAAcAAEAAQUBAQAAAAAAAAAAAAAABQECAwQGBwj/xABEEAACAQMCAgUHCAYKAwAAAAABAgMABBEFEiExBhMiQVEHQlJhcZGSFCMyM3KBstIXNVNzodMWGDR0gpOxs8HRFSRi/8QAGgEBAAIDAQAAAAAAAAAAAAAAAAECAwQGBf/EACgRAQABAgQCCwAAAAAAAAAAAAABAgMEERMxUcEFEhQVITJBUnGBkf/aAAwDAQACEQMRAD8A9xpSlApSlApSlApSlApStfULgpDI4xlEdhnlkKSM+6iJnKM5bFK8nHlVu/Qg+F/z1X9Kt36EHwv+esWrS8zvXD8Z/Hq9K8nPlWu/Qg+F/wA9epWkpaNGPNlUnHLJANXprirZtYfF28Rnp+jNSlKs2ileL9M/LNe2mo3NtHHbskDhULq5cgop4kOBzJ7qhf0/6h+ytfgk/mUH0FSvn39P+ofsrX4JP5lep+S/pdNqNk08yxo6zSRgRghcKFI+kSc8aDr6UpQKUpQKUpQKUpQKUpQKUpQKUpQKUpQKUpQK0ta/s0/7qX8DVu1pa1/Zp/3Uv4GqJUueWfh4COVVqg5VWtJwajcj7DX0Fp31MX2E/CK+fW5H2GvoLTvqYvsJ+EVms7y97obe59c2zSlK2HQvlryo/rq+/eL/ALSVy9dR5Uf11ffvF/2krl6skr6C8gP6qf8AvM34Ur59r6C8gP6qf+8zfhSolD0ulKVAUpSgUpSgUpSgUpSgUpSgUqmarmgUpmmaBSqZquaBWK6txJG6HOHVlOOeCCDj31lpRExn4S4seSm19Of4l/JT9FNr6c/xL+Su0qmap1KeDU7Dh/ZDjD5KbT05/iX8ldjBEFVVHJQAM88AYq+mamKYjZmtWLdrPTpyKVTNVzVmZwOveRiyu7qW5kkuFedgzhHQICFA4AoTyHjWh/V/0/8Aa3f+Yn8uvTM0zQeZ/wBX/T/2t3/mJ/LrseiHRGHTrcwQtIyM7SEyEM2WAB4qo4cKnM1TNBWlKUClKZoFKZqmaCtKUoFKUoFcv0n1GaS5gsLeQwNOryzzgAvFCpx2M8NzNwz3YrqK4rpXctZajb6gys1uYntrllBYwgvvSQgebk/w9lBnexfTUuLt7y4uoY4XPUztvIkBUqQ3dniOXnVH3ulailt8uW8kNyidbJakD5IVxuaFU7sDI3ZycffUVrt3Dqd9LFaT9cJLCZewT1fW78oDngCRwzUrB5R4WsChJF6E6o2e09e0+3aAExkqTxz3DnQQGr9LLh5J7qG5eFYrewuIbckNFI0uA8RUjjnjy8DUn0m1y4Q6syyyRGC3sHiQNwhd27ePXwx765fUNPhtmuIJSBcW9np4tdpzMLkZPzWOJOT3d1SXSCdjHq/XECY2WlGUcARJ5/D7R/jUCa1eCe20y5uV1CeZ+piKKzqTCxdCzAr48vfWfovfXC6hJZPcyXUb2yTb2x1tu7bQV3Af/XD7vXmE1WfTF0m9WyaMyvBA04jLEDbIgGSeyp3OeHf4VJ9Boxp921pJjZfKk9pcHG6TCDfCzd5XmB7fGpGp0I6cyzadeRSyMbmCCeWKQntunVsQwPirfwI9dSOlahcXi2los8kWLWK4vLhSOvcucRxqxHZJ4knwxXLLorHQba9g+tto7hJccest3MiyA+O3cT76ltC1EWElldygi2vbK3hkmHFYZY/obscgR/z4UHR6Dd3FrfmwuJWuo5YzLaTv9b2TiSNz5xGc5/74R+pwXFxrU1vHeT2qpbRyoEbKB9yrxQ8CONb9jepfarHPAesgsYZUMw+rkllK5RT521VySO81H3OsRW3SC4klYqvyONRhWdmbepCgKCScA8KCO1XpNcyWJiklaC5tL6C2uZYT1e9GJAk4YABB5csjurt+jGk9QJf/AHJb3ey4Mr7zEAPojBxxJJ93hXnGq2jNZz3dxGY11HULV+rcYKW6HALjuyuc+qu/6GyaeFmj0/ZsVleXq9xTewwBuPDOE5A8OHLNBzL20tzqWpRnULizW3a36lUl2p20Yt2WPIbRwHjWfX9dl0u+kkkeWa2uoXNujMziKdAPmxknAbh8XqqInfTP/L6mdQaHsPamDeTuyEJkCheJ5Jkd/Ct/pakmq3D29s+1dOjExI5tdMMwxH0SFDewk5oMt9oV5HpImkvbpJoYpZpQsjZaRgpVGJOdqBcYHeWrQ1a3uLfRTeC+upHnjtGAaQ/NFmUvtIPI5A9gqck6Sre9H7ifI39RKs4BHYkVcMD4Z5+wio3pdKP6LwnIwYrLByME9jhQbGmahcRT6nZNcSXKW1uZIp2I62Fyh7BdfO7/APBWp0as5JLBbttRuXka2uGaAzHAbY21hg7gVwDVdIC6eNQ0+XA3x3FxaTkDdcR9W25WbznT/TPqrQ6GSaatipQxfLpLS5WTbkvjY7MXxwXgo7Rxw4UEj0R8ou3SZXnYvcWYAw5JefeT1B48TknB9nsqT8n+vONHa6uZHkMbXLSM7EthGOFG7lywBUf0Y6ERXMOlXhIzBEvWL3TbSTCT9lv+PCoHSp+u0q109HCtqN3cq5GCVhSVnkbHf5ox35oOw6L9JZLvSLh3ZkniW5WQjsujbGeNh4dllx7K5/TtQvbbTbbU/lUt1GQpu7eXD9guVLRseII4d/8A1WWeF9OvLiOafrl1O0nfrGRIvnYY24bUwPoeA45HhUfZ64tzoltplt8/czqqSKoJW3TrCzNI3JeA5UHZdG795NW1FTI7xolo0KliUQOhJKqTgZwK52+1WddL1aQTzb4b2VIn6xt0aCSPCKc8FwTwrbsNWg07V71LmQQJJBadS78FdYoypwe8+r1GoF9RWbQtWlBwJL2RgDwIDPEVBHccEcKDq+iN9PHqU9k9w93GkEcweTjLC5Kgxsw55zy9XtrY1npkYtYtbUfVspWc9yyS/UAnuPY+/rKjOhrJpt1NZylVjuAbm1uGwDKgXMkbv5xQcfYD6qhf6PTXtld6ktwY/lLPcJDsQ5WBm+T/ADh7SkBTyOMmg9epUZ0a1pbuzguFx86ilscg3J1+5gak6BVGXPA8c1WlBjhtkT6Kqv2QB/pT5Ou7ftXd6WBu9/OslKDEbRN2/Yu70to3e/nVHs4zklEO7G7Kg7scs8ONZqUGuNOiAIEcYDYyNi4PhnhxrIYFOMqp2/R4Ds8McPDhwrJSgxpbqF2hVC8eyAAvHnw5U+Trt2bV28tuBtx4Y5VkpQWxxhRhQFA5ADAH3Cq7RnOOPj31WlBQqDz41RIwOQAz4DFXUoMTWyE5KqSeZwMmrkiAzgAZ4nAxk+ur6UFggXBG0YPMYGD7aGFcbdox4YGPdV9KDHJbq30lVsZAyAcZ58/GsaadEOUcYyCDhFGQeY5cq2KUFkcQUBVAUDkAMAfcKsitEXG1FXHLCgY91ZqUFkkKtzUNjlkA499EhVeSgewAVfSgw3FlG5BdEcrxUsobafEZHCqtaoQQUUgnJBAwT4keNZaUGNrdTjKqdv0eA7PDHDw4VcsYAwAAPDHD3VdSgsjiCjCgKPADA9fKr6UoP//Z"/>
          <p:cNvSpPr>
            <a:spLocks noChangeAspect="1" noChangeArrowheads="1"/>
          </p:cNvSpPr>
          <p:nvPr/>
        </p:nvSpPr>
        <p:spPr bwMode="auto">
          <a:xfrm>
            <a:off x="1222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416496" y="908720"/>
            <a:ext cx="6984776" cy="437042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s-ES" sz="1200" b="1" dirty="0">
              <a:solidFill>
                <a:srgbClr val="800000"/>
              </a:solidFill>
            </a:endParaRPr>
          </a:p>
          <a:p>
            <a:r>
              <a:rPr lang="es-ES" sz="1400" b="1" dirty="0" smtClean="0">
                <a:solidFill>
                  <a:srgbClr val="800000"/>
                </a:solidFill>
              </a:rPr>
              <a:t>CONTENIDOS</a:t>
            </a:r>
          </a:p>
          <a:p>
            <a:endParaRPr lang="es-ES" sz="1400" dirty="0">
              <a:solidFill>
                <a:srgbClr val="000000"/>
              </a:solidFill>
            </a:endParaRPr>
          </a:p>
          <a:p>
            <a:endParaRPr lang="es-ES" sz="1400" dirty="0"/>
          </a:p>
          <a:p>
            <a:pPr marL="285750" indent="-285750">
              <a:buFontTx/>
              <a:buChar char="-"/>
            </a:pPr>
            <a:r>
              <a:rPr lang="es-ES" sz="1400" i="1" dirty="0" smtClean="0"/>
              <a:t>Fomento </a:t>
            </a:r>
            <a:r>
              <a:rPr lang="es-ES" sz="1400" i="1" dirty="0"/>
              <a:t>del emprendimiento; propuesta de valor y modelo de </a:t>
            </a:r>
            <a:r>
              <a:rPr lang="es-ES" sz="1400" i="1" dirty="0" smtClean="0"/>
              <a:t>negocio.</a:t>
            </a:r>
          </a:p>
          <a:p>
            <a:pPr marL="285750" indent="-285750">
              <a:buFontTx/>
              <a:buChar char="-"/>
            </a:pPr>
            <a:r>
              <a:rPr lang="es-ES" sz="1400" i="1" dirty="0" smtClean="0"/>
              <a:t>Metodologías </a:t>
            </a:r>
            <a:r>
              <a:rPr lang="es-ES" sz="1400" i="1" dirty="0"/>
              <a:t>ágiles de modelaje de negocio</a:t>
            </a:r>
            <a:r>
              <a:rPr lang="es-ES" sz="1400" i="1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s-ES" sz="1400" i="1" dirty="0" smtClean="0"/>
              <a:t>Generación </a:t>
            </a:r>
            <a:r>
              <a:rPr lang="es-ES" sz="1400" i="1" dirty="0"/>
              <a:t>de ideas de negocio, técnicas de creatividad</a:t>
            </a:r>
            <a:r>
              <a:rPr lang="es-ES" sz="14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s-ES" sz="1400" i="1" dirty="0" smtClean="0"/>
              <a:t>Marketing </a:t>
            </a:r>
            <a:r>
              <a:rPr lang="es-ES" sz="1400" i="1" dirty="0"/>
              <a:t>2.0 y desarrollo de marca</a:t>
            </a:r>
            <a:r>
              <a:rPr lang="es-ES" sz="1400" dirty="0"/>
              <a:t>. </a:t>
            </a: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rgbClr val="000000"/>
              </a:solidFill>
            </a:endParaRPr>
          </a:p>
          <a:p>
            <a:r>
              <a:rPr lang="es-ES" sz="1400" dirty="0" smtClean="0">
                <a:solidFill>
                  <a:srgbClr val="000000"/>
                </a:solidFill>
              </a:rPr>
              <a:t> </a:t>
            </a:r>
          </a:p>
          <a:p>
            <a:r>
              <a:rPr lang="es-ES" sz="1400" dirty="0">
                <a:solidFill>
                  <a:srgbClr val="000000"/>
                </a:solidFill>
              </a:rPr>
              <a:t> </a:t>
            </a:r>
          </a:p>
          <a:p>
            <a:endParaRPr lang="es-ES" sz="1400" dirty="0">
              <a:solidFill>
                <a:srgbClr val="000000"/>
              </a:solidFill>
            </a:endParaRPr>
          </a:p>
          <a:p>
            <a:endParaRPr lang="es-ES" sz="1400" dirty="0" smtClean="0">
              <a:solidFill>
                <a:schemeClr val="bg1"/>
              </a:solidFill>
            </a:endParaRPr>
          </a:p>
        </p:txBody>
      </p:sp>
      <p:pic>
        <p:nvPicPr>
          <p:cNvPr id="10" name="Imagen 9" descr="logo-vector-camara-de-comercio-de-espan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97" y="6034474"/>
            <a:ext cx="1647275" cy="836711"/>
          </a:xfrm>
          <a:prstGeom prst="rect">
            <a:avLst/>
          </a:prstGeom>
        </p:spPr>
      </p:pic>
      <p:pic>
        <p:nvPicPr>
          <p:cNvPr id="11" name="11 Imagen" descr="010 Camara de Badajoz - CMYK-1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224" y="6237312"/>
            <a:ext cx="1440160" cy="456731"/>
          </a:xfrm>
          <a:prstGeom prst="rect">
            <a:avLst/>
          </a:prstGeom>
        </p:spPr>
      </p:pic>
      <p:pic>
        <p:nvPicPr>
          <p:cNvPr id="13" name="Imagen 12" descr="FSE_horizontal_izda_color_(PANTONE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6093296"/>
            <a:ext cx="2685981" cy="675568"/>
          </a:xfrm>
          <a:prstGeom prst="rect">
            <a:avLst/>
          </a:prstGeom>
        </p:spPr>
      </p:pic>
      <p:pic>
        <p:nvPicPr>
          <p:cNvPr id="18" name="Imagen 17" descr="logo_espana_emprend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2" y="0"/>
            <a:ext cx="1424214" cy="709734"/>
          </a:xfrm>
          <a:prstGeom prst="rect">
            <a:avLst/>
          </a:prstGeom>
        </p:spPr>
      </p:pic>
      <p:sp>
        <p:nvSpPr>
          <p:cNvPr id="19" name="Rectangle 24"/>
          <p:cNvSpPr/>
          <p:nvPr/>
        </p:nvSpPr>
        <p:spPr>
          <a:xfrm>
            <a:off x="0" y="275850"/>
            <a:ext cx="7594600" cy="71438"/>
          </a:xfrm>
          <a:prstGeom prst="rect">
            <a:avLst/>
          </a:prstGeom>
          <a:solidFill>
            <a:srgbClr val="C9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122238" y="151274"/>
            <a:ext cx="5673725" cy="320590"/>
          </a:xfrm>
          <a:prstGeom prst="rect">
            <a:avLst/>
          </a:prstGeom>
          <a:solidFill>
            <a:schemeClr val="bg1"/>
          </a:solidFill>
          <a:ln w="6350">
            <a:solidFill>
              <a:srgbClr val="C90039"/>
            </a:solidFill>
            <a:miter lim="800000"/>
            <a:headEnd/>
            <a:tailEnd/>
          </a:ln>
        </p:spPr>
        <p:txBody>
          <a:bodyPr lIns="91429" tIns="45715" rIns="91429" bIns="45715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s-ES" sz="1400" b="1" dirty="0" smtClean="0">
                <a:solidFill>
                  <a:srgbClr val="C00000"/>
                </a:solidFill>
                <a:latin typeface="Bodoni MT" pitchFamily="18" charset="0"/>
                <a:cs typeface="Times New Roman" pitchFamily="18" charset="0"/>
              </a:rPr>
              <a:t>ESPAÑA EMPRENDE </a:t>
            </a:r>
            <a:r>
              <a:rPr lang="es-ES" sz="1400" b="1" dirty="0">
                <a:solidFill>
                  <a:srgbClr val="C00000"/>
                </a:solidFill>
                <a:latin typeface="Bodoni MT" pitchFamily="18" charset="0"/>
                <a:cs typeface="Times New Roman" pitchFamily="18" charset="0"/>
              </a:rPr>
              <a:t>2017</a:t>
            </a:r>
            <a:endParaRPr lang="es-ES_tradnl" sz="1400" b="1" dirty="0">
              <a:solidFill>
                <a:srgbClr val="C00000"/>
              </a:solidFill>
              <a:latin typeface="Bodoni MT" pitchFamily="18" charset="0"/>
              <a:cs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17097" y="4725144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600" dirty="0" smtClean="0">
                <a:solidFill>
                  <a:srgbClr val="800000"/>
                </a:solidFill>
              </a:rPr>
              <a:t>DOCENTE: </a:t>
            </a:r>
            <a:r>
              <a:rPr lang="es-ES_tradnl" sz="1600" dirty="0" smtClean="0"/>
              <a:t>PayPerThink</a:t>
            </a:r>
            <a:br>
              <a:rPr lang="es-ES_tradnl" sz="1600" dirty="0" smtClean="0"/>
            </a:br>
            <a:r>
              <a:rPr lang="es-ES_tradnl" sz="1600" dirty="0" smtClean="0"/>
              <a:t>                    Agencia de Innovación. </a:t>
            </a:r>
            <a:br>
              <a:rPr lang="es-ES_tradnl" sz="1600" dirty="0" smtClean="0"/>
            </a:br>
            <a:r>
              <a:rPr lang="es-ES_tradnl" sz="1600" dirty="0" smtClean="0"/>
              <a:t>                    http://</a:t>
            </a:r>
            <a:r>
              <a:rPr lang="es-ES_tradnl" sz="1600" dirty="0" err="1" smtClean="0"/>
              <a:t>www.payperthink.es</a:t>
            </a:r>
            <a:endParaRPr lang="es-ES_tradnl" sz="1600" dirty="0" smtClean="0"/>
          </a:p>
          <a:p>
            <a:pPr algn="just"/>
            <a:endParaRPr lang="es-ES_tradnl" sz="1600" dirty="0" smtClean="0"/>
          </a:p>
          <a:p>
            <a:pPr algn="just"/>
            <a:endParaRPr lang="es-ES_tradnl" sz="1600" dirty="0" smtClean="0"/>
          </a:p>
          <a:p>
            <a:pPr algn="just"/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9612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76</Words>
  <Application>Microsoft Office PowerPoint</Application>
  <PresentationFormat>A4 (210 x 297 mm)</PresentationFormat>
  <Paragraphs>42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Bodoni MT</vt:lpstr>
      <vt:lpstr>Calibri</vt:lpstr>
      <vt:lpstr>Times New Roman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Israel Angulo</dc:creator>
  <cp:lastModifiedBy>Administracion 3</cp:lastModifiedBy>
  <cp:revision>131</cp:revision>
  <cp:lastPrinted>2016-03-01T17:24:13Z</cp:lastPrinted>
  <dcterms:created xsi:type="dcterms:W3CDTF">2013-06-12T11:22:23Z</dcterms:created>
  <dcterms:modified xsi:type="dcterms:W3CDTF">2017-12-26T11:29:07Z</dcterms:modified>
</cp:coreProperties>
</file>